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7CC"/>
    <a:srgbClr val="FF5411"/>
    <a:srgbClr val="BED8B4"/>
    <a:srgbClr val="FFAFAF"/>
    <a:srgbClr val="808080"/>
    <a:srgbClr val="6E0000"/>
    <a:srgbClr val="FF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2022-04-20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2022-04-20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1946247"/>
            <a:ext cx="6253317" cy="23788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7200" dirty="0">
                <a:latin typeface="Batang" panose="02030600000101010101" pitchFamily="18" charset="-127"/>
                <a:ea typeface="Batang" panose="02030600000101010101" pitchFamily="18" charset="-127"/>
              </a:rPr>
              <a:t>당신의 음식을 응원 합니다</a:t>
            </a:r>
            <a:r>
              <a:rPr lang="en-US" altLang="ko-KR" sz="7200" dirty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lang="ko" sz="7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관 복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0F8B13-7BA0-40E0-9BB8-4768CA47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" y="0"/>
            <a:ext cx="415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1022635" y="1356112"/>
            <a:ext cx="5186074" cy="389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사이트 분석</a:t>
            </a:r>
            <a:b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제작 기법</a:t>
            </a:r>
            <a:b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Color &amp; Font</a:t>
            </a:r>
            <a:b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레이 아웃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D0807D-A42D-4BBB-AB12-EBC019E18EAB}"/>
              </a:ext>
            </a:extLst>
          </p:cNvPr>
          <p:cNvSpPr txBox="1">
            <a:spLocks/>
          </p:cNvSpPr>
          <p:nvPr/>
        </p:nvSpPr>
        <p:spPr>
          <a:xfrm>
            <a:off x="6096000" y="985999"/>
            <a:ext cx="5186074" cy="389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메인 페이지</a:t>
            </a:r>
            <a:endParaRPr lang="en-US" altLang="ko-KR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6.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서브 페이지</a:t>
            </a:r>
            <a:b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altLang="ko-KR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7.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모바일 페이지</a:t>
            </a:r>
            <a:endParaRPr lang="en-US" altLang="ko-KR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42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5" y="466529"/>
            <a:ext cx="3829284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사이트 분석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6A5F1-A732-4E19-AA58-37CE2903EF25}"/>
              </a:ext>
            </a:extLst>
          </p:cNvPr>
          <p:cNvSpPr txBox="1"/>
          <p:nvPr/>
        </p:nvSpPr>
        <p:spPr>
          <a:xfrm>
            <a:off x="1446245" y="1520890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배운 것을 최대한 활용 하여 구현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268F236-FF5D-4EE8-8F56-10B2DFB73045}"/>
              </a:ext>
            </a:extLst>
          </p:cNvPr>
          <p:cNvSpPr txBox="1">
            <a:spLocks/>
          </p:cNvSpPr>
          <p:nvPr/>
        </p:nvSpPr>
        <p:spPr>
          <a:xfrm>
            <a:off x="724055" y="2095496"/>
            <a:ext cx="3829284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제작 기법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A110F-FA80-479D-8E5B-06A6FC73FF60}"/>
              </a:ext>
            </a:extLst>
          </p:cNvPr>
          <p:cNvSpPr txBox="1"/>
          <p:nvPr/>
        </p:nvSpPr>
        <p:spPr>
          <a:xfrm>
            <a:off x="1446243" y="3192618"/>
            <a:ext cx="4170785" cy="170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＊ </a:t>
            </a:r>
            <a:r>
              <a:rPr lang="en-US" altLang="ko-KR" dirty="0"/>
              <a:t>HTML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＊ </a:t>
            </a:r>
            <a:r>
              <a:rPr lang="en-US" altLang="ko-KR" dirty="0"/>
              <a:t>CSS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＊ </a:t>
            </a:r>
            <a:r>
              <a:rPr lang="en-US" altLang="ko-KR" dirty="0"/>
              <a:t>JAVASCRIPT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＊ </a:t>
            </a:r>
            <a:r>
              <a:rPr lang="en-US" altLang="ko-KR" dirty="0" err="1"/>
              <a:t>Jquery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9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4" y="466529"/>
            <a:ext cx="4398451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Color &amp; Font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75D6145-E415-4E07-A283-92556DC73CF8}"/>
              </a:ext>
            </a:extLst>
          </p:cNvPr>
          <p:cNvSpPr/>
          <p:nvPr/>
        </p:nvSpPr>
        <p:spPr>
          <a:xfrm>
            <a:off x="1959429" y="1614196"/>
            <a:ext cx="877078" cy="84908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45483D0-6579-4AA7-9FCD-904ED9E6D41C}"/>
              </a:ext>
            </a:extLst>
          </p:cNvPr>
          <p:cNvSpPr/>
          <p:nvPr/>
        </p:nvSpPr>
        <p:spPr>
          <a:xfrm>
            <a:off x="5657461" y="1614196"/>
            <a:ext cx="877078" cy="849087"/>
          </a:xfrm>
          <a:prstGeom prst="ellipse">
            <a:avLst/>
          </a:prstGeom>
          <a:solidFill>
            <a:srgbClr val="6E0000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1C9030-5E9D-45B2-88AE-C2E6F71F0566}"/>
              </a:ext>
            </a:extLst>
          </p:cNvPr>
          <p:cNvSpPr/>
          <p:nvPr/>
        </p:nvSpPr>
        <p:spPr>
          <a:xfrm>
            <a:off x="5657461" y="3294762"/>
            <a:ext cx="877078" cy="849087"/>
          </a:xfrm>
          <a:prstGeom prst="ellipse">
            <a:avLst/>
          </a:prstGeom>
          <a:solidFill>
            <a:srgbClr val="8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BE7890-6E0F-4914-9395-CF333D2396FD}"/>
              </a:ext>
            </a:extLst>
          </p:cNvPr>
          <p:cNvSpPr/>
          <p:nvPr/>
        </p:nvSpPr>
        <p:spPr>
          <a:xfrm>
            <a:off x="9399037" y="1614196"/>
            <a:ext cx="877078" cy="849087"/>
          </a:xfrm>
          <a:prstGeom prst="ellipse">
            <a:avLst/>
          </a:prstGeom>
          <a:solidFill>
            <a:srgbClr val="FFAF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6CFA40-240B-41E0-9A91-7B903E8F7AA2}"/>
              </a:ext>
            </a:extLst>
          </p:cNvPr>
          <p:cNvSpPr/>
          <p:nvPr/>
        </p:nvSpPr>
        <p:spPr>
          <a:xfrm>
            <a:off x="1959429" y="3294762"/>
            <a:ext cx="877078" cy="849087"/>
          </a:xfrm>
          <a:prstGeom prst="ellipse">
            <a:avLst/>
          </a:prstGeom>
          <a:solidFill>
            <a:srgbClr val="BED8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052E2AC-5E6A-4D79-B34B-30A01B36D4C3}"/>
              </a:ext>
            </a:extLst>
          </p:cNvPr>
          <p:cNvSpPr/>
          <p:nvPr/>
        </p:nvSpPr>
        <p:spPr>
          <a:xfrm>
            <a:off x="9399037" y="3294762"/>
            <a:ext cx="877078" cy="849087"/>
          </a:xfrm>
          <a:prstGeom prst="ellipse">
            <a:avLst/>
          </a:prstGeom>
          <a:solidFill>
            <a:srgbClr val="FF54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712AA-93A4-4874-B79D-0DF345D48742}"/>
              </a:ext>
            </a:extLst>
          </p:cNvPr>
          <p:cNvSpPr txBox="1"/>
          <p:nvPr/>
        </p:nvSpPr>
        <p:spPr>
          <a:xfrm>
            <a:off x="8602825" y="2666038"/>
            <a:ext cx="273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Rgb:255, 175, 175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0194A-A839-459F-9795-8E94871A6177}"/>
              </a:ext>
            </a:extLst>
          </p:cNvPr>
          <p:cNvSpPr txBox="1"/>
          <p:nvPr/>
        </p:nvSpPr>
        <p:spPr>
          <a:xfrm>
            <a:off x="8717901" y="4298386"/>
            <a:ext cx="27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Rgb:255, 84, 17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E45DD-15B4-483E-BBA3-4904E44FE1E6}"/>
              </a:ext>
            </a:extLst>
          </p:cNvPr>
          <p:cNvSpPr txBox="1"/>
          <p:nvPr/>
        </p:nvSpPr>
        <p:spPr>
          <a:xfrm>
            <a:off x="4884575" y="2663309"/>
            <a:ext cx="27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Rgb:110, 0, 0, 0.9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75A1A-5874-4EA6-96DD-C85D32E3971F}"/>
              </a:ext>
            </a:extLst>
          </p:cNvPr>
          <p:cNvSpPr txBox="1"/>
          <p:nvPr/>
        </p:nvSpPr>
        <p:spPr>
          <a:xfrm>
            <a:off x="2072951" y="2663309"/>
            <a:ext cx="13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#fff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8E817-186F-45C2-A1DE-19B1FDE53942}"/>
              </a:ext>
            </a:extLst>
          </p:cNvPr>
          <p:cNvSpPr txBox="1"/>
          <p:nvPr/>
        </p:nvSpPr>
        <p:spPr>
          <a:xfrm>
            <a:off x="1289179" y="4321322"/>
            <a:ext cx="27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Rgb:190, 216, 180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A0EE5-453C-401C-A1D6-1A3A10B603C5}"/>
              </a:ext>
            </a:extLst>
          </p:cNvPr>
          <p:cNvSpPr txBox="1"/>
          <p:nvPr/>
        </p:nvSpPr>
        <p:spPr>
          <a:xfrm>
            <a:off x="5003540" y="4321322"/>
            <a:ext cx="27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Rgb:128, 128, 128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D257CB-6A60-44A3-A0A3-2CF14169FFE9}"/>
              </a:ext>
            </a:extLst>
          </p:cNvPr>
          <p:cNvSpPr/>
          <p:nvPr/>
        </p:nvSpPr>
        <p:spPr>
          <a:xfrm>
            <a:off x="3275045" y="5232504"/>
            <a:ext cx="1847460" cy="64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나눔 고딕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0E2897-8D4D-4AF9-84AB-EF512495A2F7}"/>
              </a:ext>
            </a:extLst>
          </p:cNvPr>
          <p:cNvSpPr/>
          <p:nvPr/>
        </p:nvSpPr>
        <p:spPr>
          <a:xfrm>
            <a:off x="7156310" y="5232504"/>
            <a:ext cx="2450840" cy="64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나눔 팬 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25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4" y="466529"/>
            <a:ext cx="4398451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4.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레이 아웃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E1FE4C-E93B-45C2-9B0F-484F2D4C6F5E}"/>
              </a:ext>
            </a:extLst>
          </p:cNvPr>
          <p:cNvSpPr/>
          <p:nvPr/>
        </p:nvSpPr>
        <p:spPr>
          <a:xfrm>
            <a:off x="3442996" y="1455577"/>
            <a:ext cx="4310743" cy="8864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MENU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778572-4115-47A5-90E7-19DA42355E5C}"/>
              </a:ext>
            </a:extLst>
          </p:cNvPr>
          <p:cNvSpPr/>
          <p:nvPr/>
        </p:nvSpPr>
        <p:spPr>
          <a:xfrm>
            <a:off x="3442997" y="3732245"/>
            <a:ext cx="1380932" cy="1296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E424A1-155B-489C-8717-84A3672957EC}"/>
              </a:ext>
            </a:extLst>
          </p:cNvPr>
          <p:cNvSpPr/>
          <p:nvPr/>
        </p:nvSpPr>
        <p:spPr>
          <a:xfrm>
            <a:off x="3442996" y="5029200"/>
            <a:ext cx="4310743" cy="7837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9CED47-41DC-4F0E-901D-51B74BC29766}"/>
              </a:ext>
            </a:extLst>
          </p:cNvPr>
          <p:cNvSpPr/>
          <p:nvPr/>
        </p:nvSpPr>
        <p:spPr>
          <a:xfrm>
            <a:off x="4823929" y="3732245"/>
            <a:ext cx="1464905" cy="1296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B16912-5657-4F8B-A375-931326BB2571}"/>
              </a:ext>
            </a:extLst>
          </p:cNvPr>
          <p:cNvSpPr/>
          <p:nvPr/>
        </p:nvSpPr>
        <p:spPr>
          <a:xfrm>
            <a:off x="6288834" y="3732245"/>
            <a:ext cx="1464905" cy="1296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E68E4F-A73D-40C8-A5B0-BEA5B289749D}"/>
              </a:ext>
            </a:extLst>
          </p:cNvPr>
          <p:cNvSpPr/>
          <p:nvPr/>
        </p:nvSpPr>
        <p:spPr>
          <a:xfrm>
            <a:off x="3442996" y="2373084"/>
            <a:ext cx="4310743" cy="1359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3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4" y="466529"/>
            <a:ext cx="4398451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5. </a:t>
            </a:r>
            <a:r>
              <a:rPr lang="ko-KR" altLang="en-US" sz="4800" dirty="0" err="1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메인페이지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238699-E64D-4B1A-A116-C8B28A5C1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00" y="1548881"/>
            <a:ext cx="3517196" cy="42267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961066-C6C9-461F-8FF4-5BB968A344C5}"/>
              </a:ext>
            </a:extLst>
          </p:cNvPr>
          <p:cNvSpPr/>
          <p:nvPr/>
        </p:nvSpPr>
        <p:spPr>
          <a:xfrm>
            <a:off x="5974702" y="1663489"/>
            <a:ext cx="5019869" cy="389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상단 메뉴 </a:t>
            </a:r>
            <a:r>
              <a:rPr lang="en-US" altLang="ko-KR" dirty="0" err="1"/>
              <a:t>fixd</a:t>
            </a:r>
            <a:r>
              <a:rPr lang="en-US" altLang="ko-KR" dirty="0"/>
              <a:t> </a:t>
            </a:r>
            <a:r>
              <a:rPr lang="ko-KR" altLang="en-US" dirty="0"/>
              <a:t>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F2234-41DA-4D11-AAE5-C14F8F078346}"/>
              </a:ext>
            </a:extLst>
          </p:cNvPr>
          <p:cNvSpPr/>
          <p:nvPr/>
        </p:nvSpPr>
        <p:spPr>
          <a:xfrm>
            <a:off x="5974702" y="2308710"/>
            <a:ext cx="5019869" cy="949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2. </a:t>
            </a:r>
            <a:r>
              <a:rPr lang="ko-KR" altLang="en-US" dirty="0"/>
              <a:t>로그 애니메이션 추가하여 마우스 </a:t>
            </a:r>
            <a:r>
              <a:rPr lang="ko-KR" altLang="en-US" dirty="0" err="1"/>
              <a:t>오버시</a:t>
            </a:r>
            <a:r>
              <a:rPr lang="ko-KR" altLang="en-US" dirty="0"/>
              <a:t> 움직이도록 작업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DE5A89-FF64-4432-B371-6BD7A0FC4BE7}"/>
              </a:ext>
            </a:extLst>
          </p:cNvPr>
          <p:cNvSpPr/>
          <p:nvPr/>
        </p:nvSpPr>
        <p:spPr>
          <a:xfrm>
            <a:off x="5974702" y="3433356"/>
            <a:ext cx="5019869" cy="457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스크롤  </a:t>
            </a:r>
            <a:r>
              <a:rPr lang="en-US" altLang="ko-KR" dirty="0"/>
              <a:t>JAVASCRIT </a:t>
            </a:r>
            <a:r>
              <a:rPr lang="ko-KR" altLang="en-US" dirty="0"/>
              <a:t>사용 하여 스크롤 작업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90E623-70FB-45A9-99D9-897DF162960F}"/>
              </a:ext>
            </a:extLst>
          </p:cNvPr>
          <p:cNvSpPr/>
          <p:nvPr/>
        </p:nvSpPr>
        <p:spPr>
          <a:xfrm>
            <a:off x="5974701" y="4066118"/>
            <a:ext cx="5019869" cy="949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4. </a:t>
            </a:r>
            <a:r>
              <a:rPr lang="ko-KR" altLang="en-US" dirty="0" err="1"/>
              <a:t>컨탠츠</a:t>
            </a:r>
            <a:r>
              <a:rPr lang="ko-KR" altLang="en-US" dirty="0"/>
              <a:t> 텍스트 애니메이션을 이용 하여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천천히 등장하도록 작업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8611E0-52A8-4F98-A337-9E71F3A1026A}"/>
              </a:ext>
            </a:extLst>
          </p:cNvPr>
          <p:cNvSpPr/>
          <p:nvPr/>
        </p:nvSpPr>
        <p:spPr>
          <a:xfrm>
            <a:off x="3089951" y="1318256"/>
            <a:ext cx="363894" cy="345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7C9E69-0A46-4202-AED7-2AC49DBCB1FD}"/>
              </a:ext>
            </a:extLst>
          </p:cNvPr>
          <p:cNvSpPr/>
          <p:nvPr/>
        </p:nvSpPr>
        <p:spPr>
          <a:xfrm>
            <a:off x="1331353" y="1373624"/>
            <a:ext cx="363894" cy="345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EF3289-00AD-4C2F-BCF2-476A2106D0B9}"/>
              </a:ext>
            </a:extLst>
          </p:cNvPr>
          <p:cNvSpPr/>
          <p:nvPr/>
        </p:nvSpPr>
        <p:spPr>
          <a:xfrm>
            <a:off x="2741332" y="2610942"/>
            <a:ext cx="363894" cy="345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4932880-25C6-45F6-BF69-3C9F7F0DFB0C}"/>
              </a:ext>
            </a:extLst>
          </p:cNvPr>
          <p:cNvSpPr/>
          <p:nvPr/>
        </p:nvSpPr>
        <p:spPr>
          <a:xfrm>
            <a:off x="2356909" y="3884876"/>
            <a:ext cx="363894" cy="345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4" y="466529"/>
            <a:ext cx="4398451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6.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서브 페이지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961066-C6C9-461F-8FF4-5BB968A344C5}"/>
              </a:ext>
            </a:extLst>
          </p:cNvPr>
          <p:cNvSpPr/>
          <p:nvPr/>
        </p:nvSpPr>
        <p:spPr>
          <a:xfrm>
            <a:off x="5122505" y="1429911"/>
            <a:ext cx="5019869" cy="389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/>
              <a:t>마우스 스크롤 시 등장 하는 로우 작업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8611E0-52A8-4F98-A337-9E71F3A1026A}"/>
              </a:ext>
            </a:extLst>
          </p:cNvPr>
          <p:cNvSpPr/>
          <p:nvPr/>
        </p:nvSpPr>
        <p:spPr>
          <a:xfrm>
            <a:off x="4088326" y="2659878"/>
            <a:ext cx="363894" cy="345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A1D582-8634-49CB-AC51-7BBD7E6E4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6" y="1424583"/>
            <a:ext cx="2276669" cy="18338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6AB17D-17A9-4529-8546-70E94379A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6" y="3258409"/>
            <a:ext cx="2276669" cy="14361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FC6B2B-87B8-4FD3-AF37-92E89B80F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6" y="4694608"/>
            <a:ext cx="2276669" cy="1340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E37957-F791-4C57-9E9B-B82CCDE6D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16" y="6021740"/>
            <a:ext cx="2326850" cy="3705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0508D3-CF3C-4B59-A8D5-DA8D7EB1B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25" y="1933452"/>
            <a:ext cx="2898449" cy="3479362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A9285DF-2F47-43FC-9908-9210C3803D47}"/>
              </a:ext>
            </a:extLst>
          </p:cNvPr>
          <p:cNvCxnSpPr>
            <a:cxnSpLocks/>
            <a:stCxn id="7" idx="1"/>
            <a:endCxn id="22" idx="1"/>
          </p:cNvCxnSpPr>
          <p:nvPr/>
        </p:nvCxnSpPr>
        <p:spPr>
          <a:xfrm rot="10800000" flipH="1" flipV="1">
            <a:off x="5122505" y="1624533"/>
            <a:ext cx="2121420" cy="2048599"/>
          </a:xfrm>
          <a:prstGeom prst="bentConnector3">
            <a:avLst>
              <a:gd name="adj1" fmla="val -107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8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D0A12-3D7C-4AAD-A694-546650E7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07150" y="6400185"/>
            <a:ext cx="2584850" cy="457815"/>
          </a:xfrm>
        </p:spPr>
        <p:txBody>
          <a:bodyPr/>
          <a:lstStyle/>
          <a:p>
            <a:fld id="{0928AFF6-6AB7-414D-9F63-AFAC896DC2A1}" type="datetime1">
              <a:rPr lang="ko-KR" altLang="en-US" smtClean="0"/>
              <a:t>2022-04-20</a:t>
            </a:fld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253692-48F0-4E67-8F88-164CF3657E07}"/>
              </a:ext>
            </a:extLst>
          </p:cNvPr>
          <p:cNvSpPr txBox="1">
            <a:spLocks/>
          </p:cNvSpPr>
          <p:nvPr/>
        </p:nvSpPr>
        <p:spPr>
          <a:xfrm>
            <a:off x="724054" y="466529"/>
            <a:ext cx="4398451" cy="84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7. </a:t>
            </a:r>
            <a:r>
              <a:rPr lang="ko-KR" altLang="en-US" sz="4800" dirty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모바일 페이지</a:t>
            </a:r>
            <a:endParaRPr lang="ko" sz="480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961066-C6C9-461F-8FF4-5BB968A344C5}"/>
              </a:ext>
            </a:extLst>
          </p:cNvPr>
          <p:cNvSpPr/>
          <p:nvPr/>
        </p:nvSpPr>
        <p:spPr>
          <a:xfrm>
            <a:off x="8082006" y="1634176"/>
            <a:ext cx="3968710" cy="98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err="1"/>
              <a:t>모파일</a:t>
            </a:r>
            <a:r>
              <a:rPr lang="ko-KR" altLang="en-US" dirty="0"/>
              <a:t> 페이지 </a:t>
            </a:r>
            <a:r>
              <a:rPr lang="ko-KR" altLang="en-US" dirty="0" err="1"/>
              <a:t>전환시</a:t>
            </a:r>
            <a:r>
              <a:rPr lang="ko-KR" altLang="en-US" dirty="0"/>
              <a:t> 메인 페이지 슬라이드 기능 정지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25BAF-BF23-4A68-8FFE-4C5DE3C7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1" y="1498226"/>
            <a:ext cx="1777790" cy="2703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415A2D-0080-43B8-8721-6B92A7C5B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07" y="3442996"/>
            <a:ext cx="2028123" cy="2829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C5A3D7-38A1-4C6A-BCFF-0A57C75FC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16" y="1883964"/>
            <a:ext cx="2189925" cy="3118064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99968FC-C71E-4617-8EF9-73C028025326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2054894" y="4004626"/>
            <a:ext cx="655795" cy="1050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069AE08-0F0A-4318-961B-1A47D340D2E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936030" y="3442996"/>
            <a:ext cx="786486" cy="14146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7781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{27A29A24-4D6A-4DE1-9584-F15F39A4EFCE}tf56160789_win32</Template>
  <TotalTime>51</TotalTime>
  <Words>194</Words>
  <Application>Microsoft Office PowerPoint</Application>
  <PresentationFormat>와이드스크린</PresentationFormat>
  <Paragraphs>50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Malgun Gothic</vt:lpstr>
      <vt:lpstr>Malgun Gothic</vt:lpstr>
      <vt:lpstr>Batang</vt:lpstr>
      <vt:lpstr>Calibri</vt:lpstr>
      <vt:lpstr>Consolas</vt:lpstr>
      <vt:lpstr>Franklin Gothic Book</vt:lpstr>
      <vt:lpstr>1_RetrospectVTI</vt:lpstr>
      <vt:lpstr>당신의 음식을 응원 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당신의 음식을 응원 합니다.</dc:title>
  <dc:creator>user</dc:creator>
  <cp:lastModifiedBy>user</cp:lastModifiedBy>
  <cp:revision>8</cp:revision>
  <dcterms:created xsi:type="dcterms:W3CDTF">2022-04-20T08:30:04Z</dcterms:created>
  <dcterms:modified xsi:type="dcterms:W3CDTF">2022-04-20T09:21:48Z</dcterms:modified>
</cp:coreProperties>
</file>